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1E78B12-6945-41B6-94E5-1185DE0F761A}" type="datetimeFigureOut">
              <a:rPr lang="en-NZ" smtClean="0"/>
              <a:t>12/01/2017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3924314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1E78B12-6945-41B6-94E5-1185DE0F761A}" type="datetimeFigureOut">
              <a:rPr lang="en-NZ" smtClean="0"/>
              <a:t>12/01/2017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1247782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1E78B12-6945-41B6-94E5-1185DE0F761A}" type="datetimeFigureOut">
              <a:rPr lang="en-NZ" smtClean="0"/>
              <a:t>12/01/2017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4136926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1E78B12-6945-41B6-94E5-1185DE0F761A}" type="datetimeFigureOut">
              <a:rPr lang="en-NZ" smtClean="0"/>
              <a:t>12/01/2017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2786337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E78B12-6945-41B6-94E5-1185DE0F761A}" type="datetimeFigureOut">
              <a:rPr lang="en-NZ" smtClean="0"/>
              <a:t>12/01/2017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4231542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1E78B12-6945-41B6-94E5-1185DE0F761A}" type="datetimeFigureOut">
              <a:rPr lang="en-NZ" smtClean="0"/>
              <a:t>12/01/2017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1850660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1E78B12-6945-41B6-94E5-1185DE0F761A}" type="datetimeFigureOut">
              <a:rPr lang="en-NZ" smtClean="0"/>
              <a:t>12/01/2017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2221646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1E78B12-6945-41B6-94E5-1185DE0F761A}" type="datetimeFigureOut">
              <a:rPr lang="en-NZ" smtClean="0"/>
              <a:t>12/01/2017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513230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E78B12-6945-41B6-94E5-1185DE0F761A}" type="datetimeFigureOut">
              <a:rPr lang="en-NZ" smtClean="0"/>
              <a:t>12/01/2017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3004524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1E78B12-6945-41B6-94E5-1185DE0F761A}" type="datetimeFigureOut">
              <a:rPr lang="en-NZ" smtClean="0"/>
              <a:t>12/01/2017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1610836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1E78B12-6945-41B6-94E5-1185DE0F761A}" type="datetimeFigureOut">
              <a:rPr lang="en-NZ" smtClean="0"/>
              <a:t>12/01/2017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2DCDA5-3B97-4361-BDF4-0D136A4C3798}" type="slidenum">
              <a:rPr lang="en-NZ" smtClean="0"/>
              <a:t>‹#›</a:t>
            </a:fld>
            <a:endParaRPr lang="en-NZ"/>
          </a:p>
        </p:txBody>
      </p:sp>
    </p:spTree>
    <p:extLst>
      <p:ext uri="{BB962C8B-B14F-4D97-AF65-F5344CB8AC3E}">
        <p14:creationId xmlns:p14="http://schemas.microsoft.com/office/powerpoint/2010/main" val="3832216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E78B12-6945-41B6-94E5-1185DE0F761A}" type="datetimeFigureOut">
              <a:rPr lang="en-NZ" smtClean="0"/>
              <a:t>12/01/2017</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2DCDA5-3B97-4361-BDF4-0D136A4C3798}" type="slidenum">
              <a:rPr lang="en-NZ" smtClean="0"/>
              <a:t>‹#›</a:t>
            </a:fld>
            <a:endParaRPr lang="en-NZ"/>
          </a:p>
        </p:txBody>
      </p:sp>
    </p:spTree>
    <p:extLst>
      <p:ext uri="{BB962C8B-B14F-4D97-AF65-F5344CB8AC3E}">
        <p14:creationId xmlns:p14="http://schemas.microsoft.com/office/powerpoint/2010/main" val="4085554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172" y="1822095"/>
            <a:ext cx="5451714" cy="5801588"/>
          </a:xfrm>
          <a:prstGeom prst="rect">
            <a:avLst/>
          </a:prstGeom>
          <a:noFill/>
        </p:spPr>
        <p:txBody>
          <a:bodyPr wrap="square" rtlCol="0">
            <a:spAutoFit/>
          </a:bodyPr>
          <a:lstStyle/>
          <a:p>
            <a:r>
              <a:rPr lang="en-NZ" sz="1500" dirty="0" smtClean="0"/>
              <a:t>Prayer is integral to discipleship, but sometimes, it’s hard to find time in our busy schedules to pray. But it doesn’t have to be complicated! Try to pray in every moment of your day; during work, school, or even washing dishes! Make the sign of the cross and say ‘I give this moment to You, God; use it for Your glory.’ By lifting up what we are doing to God, we make our work an act of prayer. We begin to see God in the little things, and we can do our work better because we want to put more effort into it. This is discipleship – loving God by inviting Him into all the areas of our life, and doing everything for His glory.</a:t>
            </a:r>
          </a:p>
          <a:p>
            <a:endParaRPr lang="en-NZ" sz="1700" i="1" dirty="0"/>
          </a:p>
          <a:p>
            <a:r>
              <a:rPr lang="en-NZ" sz="1700" i="1" dirty="0" smtClean="0"/>
              <a:t>“</a:t>
            </a:r>
            <a:r>
              <a:rPr lang="en-US" sz="1700" i="1" dirty="0" smtClean="0"/>
              <a:t>Let </a:t>
            </a:r>
            <a:r>
              <a:rPr lang="en-US" sz="1700" i="1" dirty="0"/>
              <a:t>us work. Let us work a lot and work well, without forgetting that prayer is our best weapon. That is why I will never tire of repeating that we have to be contemplative souls in the midst of the world, who try to convert their work into prayer</a:t>
            </a:r>
            <a:r>
              <a:rPr lang="en-US" sz="1700" i="1" dirty="0" smtClean="0"/>
              <a:t>.” </a:t>
            </a:r>
            <a:r>
              <a:rPr lang="en-US" sz="1700" dirty="0" smtClean="0"/>
              <a:t>– </a:t>
            </a:r>
            <a:r>
              <a:rPr lang="en-US" sz="1700" b="1" dirty="0" smtClean="0"/>
              <a:t>Saint Jose Maria </a:t>
            </a:r>
            <a:r>
              <a:rPr lang="en-US" sz="1700" b="1" dirty="0" err="1" smtClean="0"/>
              <a:t>Escriva</a:t>
            </a:r>
            <a:endParaRPr lang="en-US" sz="1700" b="1" dirty="0" smtClean="0"/>
          </a:p>
          <a:p>
            <a:endParaRPr lang="en-US" sz="1700" b="1" i="1" dirty="0"/>
          </a:p>
          <a:p>
            <a:endParaRPr lang="en-NZ" sz="1700" i="1" dirty="0" smtClean="0"/>
          </a:p>
          <a:p>
            <a:endParaRPr lang="en-NZ" sz="1700" i="1" dirty="0"/>
          </a:p>
          <a:p>
            <a:endParaRPr lang="en-NZ" sz="1700" i="1" dirty="0" smtClean="0"/>
          </a:p>
          <a:p>
            <a:endParaRPr lang="en-NZ" sz="1700" i="1" dirty="0"/>
          </a:p>
          <a:p>
            <a:endParaRPr lang="en-NZ" sz="1700" i="1" dirty="0"/>
          </a:p>
          <a:p>
            <a:endParaRPr lang="en-NZ" sz="1700" dirty="0"/>
          </a:p>
        </p:txBody>
      </p:sp>
      <p:sp>
        <p:nvSpPr>
          <p:cNvPr id="3" name="TextBox 2"/>
          <p:cNvSpPr txBox="1"/>
          <p:nvPr/>
        </p:nvSpPr>
        <p:spPr>
          <a:xfrm>
            <a:off x="2760618" y="519864"/>
            <a:ext cx="9309462" cy="984885"/>
          </a:xfrm>
          <a:prstGeom prst="rect">
            <a:avLst/>
          </a:prstGeom>
          <a:noFill/>
        </p:spPr>
        <p:txBody>
          <a:bodyPr wrap="square" rtlCol="0">
            <a:spAutoFit/>
          </a:bodyPr>
          <a:lstStyle/>
          <a:p>
            <a:r>
              <a:rPr lang="en-NZ" sz="4000" i="1" dirty="0" smtClean="0">
                <a:solidFill>
                  <a:schemeClr val="accent1">
                    <a:lumMod val="75000"/>
                  </a:schemeClr>
                </a:solidFill>
              </a:rPr>
              <a:t>Work As Prayer</a:t>
            </a:r>
            <a:br>
              <a:rPr lang="en-NZ" sz="4000" i="1" dirty="0" smtClean="0">
                <a:solidFill>
                  <a:schemeClr val="accent1">
                    <a:lumMod val="75000"/>
                  </a:schemeClr>
                </a:solidFill>
              </a:rPr>
            </a:br>
            <a:r>
              <a:rPr lang="en-NZ" b="1" dirty="0" smtClean="0">
                <a:solidFill>
                  <a:schemeClr val="accent1">
                    <a:lumMod val="75000"/>
                  </a:schemeClr>
                </a:solidFill>
              </a:rPr>
              <a:t>TOOL</a:t>
            </a:r>
            <a:endParaRPr lang="en-NZ" sz="4000" i="1" dirty="0">
              <a:solidFill>
                <a:schemeClr val="accent1">
                  <a:lumMod val="75000"/>
                </a:schemeClr>
              </a:solidFill>
            </a:endParaRPr>
          </a:p>
        </p:txBody>
      </p:sp>
      <p:sp>
        <p:nvSpPr>
          <p:cNvPr id="5" name="TextBox 4"/>
          <p:cNvSpPr txBox="1"/>
          <p:nvPr/>
        </p:nvSpPr>
        <p:spPr>
          <a:xfrm>
            <a:off x="5859075" y="1822095"/>
            <a:ext cx="6614513" cy="7263527"/>
          </a:xfrm>
          <a:prstGeom prst="rect">
            <a:avLst/>
          </a:prstGeom>
          <a:noFill/>
        </p:spPr>
        <p:txBody>
          <a:bodyPr wrap="square" numCol="2" rtlCol="0">
            <a:spAutoFit/>
          </a:bodyPr>
          <a:lstStyle/>
          <a:p>
            <a:endParaRPr lang="en-NZ" sz="1400" b="1" dirty="0" smtClean="0"/>
          </a:p>
          <a:p>
            <a:r>
              <a:rPr lang="en-NZ" sz="1400" b="1" dirty="0" smtClean="0"/>
              <a:t>God of Washing – Joy </a:t>
            </a:r>
            <a:r>
              <a:rPr lang="en-NZ" sz="1400" b="1" dirty="0" err="1" smtClean="0"/>
              <a:t>Cowley</a:t>
            </a:r>
            <a:endParaRPr lang="en-NZ" sz="1400" b="1" dirty="0"/>
          </a:p>
          <a:p>
            <a:pPr fontAlgn="base"/>
            <a:endParaRPr lang="en-NZ" sz="1400" i="1" dirty="0" smtClean="0"/>
          </a:p>
          <a:p>
            <a:pPr fontAlgn="base"/>
            <a:r>
              <a:rPr lang="en-NZ" sz="1400" i="1" dirty="0" smtClean="0"/>
              <a:t>God </a:t>
            </a:r>
            <a:r>
              <a:rPr lang="en-NZ" sz="1400" i="1" dirty="0"/>
              <a:t>of washing, God of unmade beds,</a:t>
            </a:r>
            <a:br>
              <a:rPr lang="en-NZ" sz="1400" i="1" dirty="0"/>
            </a:br>
            <a:r>
              <a:rPr lang="en-NZ" sz="1400" i="1" dirty="0"/>
              <a:t>God of dented saucepans and worn-out brooms,</a:t>
            </a:r>
            <a:br>
              <a:rPr lang="en-NZ" sz="1400" i="1" dirty="0"/>
            </a:br>
            <a:r>
              <a:rPr lang="en-NZ" sz="1400" i="1" dirty="0"/>
              <a:t>your presence in the most ordinary things</a:t>
            </a:r>
            <a:br>
              <a:rPr lang="en-NZ" sz="1400" i="1" dirty="0"/>
            </a:br>
            <a:r>
              <a:rPr lang="en-NZ" sz="1400" i="1" dirty="0"/>
              <a:t>often takes me by surprise.</a:t>
            </a:r>
          </a:p>
          <a:p>
            <a:pPr fontAlgn="base"/>
            <a:r>
              <a:rPr lang="en-NZ" sz="1400" i="1" dirty="0"/>
              <a:t>I listen to the morning news</a:t>
            </a:r>
            <a:br>
              <a:rPr lang="en-NZ" sz="1400" i="1" dirty="0"/>
            </a:br>
            <a:r>
              <a:rPr lang="en-NZ" sz="1400" i="1" dirty="0"/>
              <a:t>and think of your presence</a:t>
            </a:r>
            <a:br>
              <a:rPr lang="en-NZ" sz="1400" i="1" dirty="0"/>
            </a:br>
            <a:r>
              <a:rPr lang="en-NZ" sz="1400" i="1" dirty="0"/>
              <a:t>at a United Nations peace conference,</a:t>
            </a:r>
            <a:br>
              <a:rPr lang="en-NZ" sz="1400" i="1" dirty="0"/>
            </a:br>
            <a:r>
              <a:rPr lang="en-NZ" sz="1400" i="1" dirty="0"/>
              <a:t>at the launching of a space probe,</a:t>
            </a:r>
            <a:br>
              <a:rPr lang="en-NZ" sz="1400" i="1" dirty="0"/>
            </a:br>
            <a:r>
              <a:rPr lang="en-NZ" sz="1400" i="1" dirty="0"/>
              <a:t>or in the development of a vaccine,</a:t>
            </a:r>
            <a:br>
              <a:rPr lang="en-NZ" sz="1400" i="1" dirty="0"/>
            </a:br>
            <a:r>
              <a:rPr lang="en-NZ" sz="1400" i="1" dirty="0"/>
              <a:t>or the discovery of a new </a:t>
            </a:r>
            <a:r>
              <a:rPr lang="en-NZ" sz="1400" i="1" dirty="0" smtClean="0"/>
              <a:t>planet.</a:t>
            </a:r>
            <a:endParaRPr lang="en-NZ" sz="1400" i="1" dirty="0"/>
          </a:p>
          <a:p>
            <a:pPr fontAlgn="base"/>
            <a:r>
              <a:rPr lang="en-NZ" sz="1400" i="1" dirty="0" smtClean="0"/>
              <a:t>Then </a:t>
            </a:r>
            <a:r>
              <a:rPr lang="en-NZ" sz="1400" i="1" dirty="0"/>
              <a:t>I look down and see you</a:t>
            </a:r>
            <a:br>
              <a:rPr lang="en-NZ" sz="1400" i="1" dirty="0"/>
            </a:br>
            <a:r>
              <a:rPr lang="en-NZ" sz="1400" i="1" dirty="0"/>
              <a:t>winking in bubbles of </a:t>
            </a:r>
            <a:r>
              <a:rPr lang="en-NZ" sz="1400" i="1" dirty="0" smtClean="0"/>
              <a:t>detergent.</a:t>
            </a:r>
          </a:p>
          <a:p>
            <a:pPr fontAlgn="base"/>
            <a:endParaRPr lang="en-NZ" sz="1400" i="1" dirty="0" smtClean="0"/>
          </a:p>
          <a:p>
            <a:pPr fontAlgn="base"/>
            <a:endParaRPr lang="en-NZ" sz="1400" i="1" dirty="0" smtClean="0"/>
          </a:p>
          <a:p>
            <a:pPr fontAlgn="base"/>
            <a:endParaRPr lang="en-NZ" sz="1400" i="1" dirty="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endParaRPr lang="en-NZ" sz="1400" i="1" dirty="0" smtClean="0"/>
          </a:p>
          <a:p>
            <a:pPr fontAlgn="base"/>
            <a:r>
              <a:rPr lang="en-NZ" sz="1400" i="1" dirty="0" smtClean="0"/>
              <a:t>God of washing,</a:t>
            </a:r>
            <a:br>
              <a:rPr lang="en-NZ" sz="1400" i="1" dirty="0" smtClean="0"/>
            </a:br>
            <a:r>
              <a:rPr lang="en-NZ" sz="1400" i="1" dirty="0" smtClean="0"/>
              <a:t>God of stains and missing buttons,</a:t>
            </a:r>
            <a:br>
              <a:rPr lang="en-NZ" sz="1400" i="1" dirty="0" smtClean="0"/>
            </a:br>
            <a:r>
              <a:rPr lang="en-NZ" sz="1400" i="1" dirty="0" smtClean="0"/>
              <a:t>wherever else you may be,</a:t>
            </a:r>
            <a:br>
              <a:rPr lang="en-NZ" sz="1400" i="1" dirty="0" smtClean="0"/>
            </a:br>
            <a:r>
              <a:rPr lang="en-NZ" sz="1400" i="1" dirty="0" smtClean="0"/>
              <a:t>you are right here with me</a:t>
            </a:r>
            <a:br>
              <a:rPr lang="en-NZ" sz="1400" i="1" dirty="0" smtClean="0"/>
            </a:br>
            <a:r>
              <a:rPr lang="en-NZ" sz="1400" i="1" dirty="0" smtClean="0"/>
              <a:t>defrosting and cleaning the freezer,</a:t>
            </a:r>
            <a:br>
              <a:rPr lang="en-NZ" sz="1400" i="1" dirty="0" smtClean="0"/>
            </a:br>
            <a:r>
              <a:rPr lang="en-NZ" sz="1400" i="1" dirty="0" smtClean="0"/>
              <a:t>picking up bits of plastic toys</a:t>
            </a:r>
            <a:br>
              <a:rPr lang="en-NZ" sz="1400" i="1" dirty="0" smtClean="0"/>
            </a:br>
            <a:r>
              <a:rPr lang="en-NZ" sz="1400" i="1" dirty="0" smtClean="0"/>
              <a:t>from the living room floor,</a:t>
            </a:r>
            <a:br>
              <a:rPr lang="en-NZ" sz="1400" i="1" dirty="0" smtClean="0"/>
            </a:br>
            <a:r>
              <a:rPr lang="en-NZ" sz="1400" i="1" dirty="0" smtClean="0"/>
              <a:t>and each time you nudge my heart</a:t>
            </a:r>
            <a:br>
              <a:rPr lang="en-NZ" sz="1400" i="1" dirty="0" smtClean="0"/>
            </a:br>
            <a:r>
              <a:rPr lang="en-NZ" sz="1400" i="1" dirty="0" smtClean="0"/>
              <a:t>with the warmth of your presence</a:t>
            </a:r>
            <a:br>
              <a:rPr lang="en-NZ" sz="1400" i="1" dirty="0" smtClean="0"/>
            </a:br>
            <a:r>
              <a:rPr lang="en-NZ" sz="1400" i="1" dirty="0" smtClean="0"/>
              <a:t>recognition leaps like a song.</a:t>
            </a:r>
          </a:p>
          <a:p>
            <a:pPr fontAlgn="base"/>
            <a:r>
              <a:rPr lang="en-NZ" sz="1400" i="1" dirty="0" smtClean="0"/>
              <a:t>I </a:t>
            </a:r>
            <a:r>
              <a:rPr lang="en-NZ" sz="1400" i="1" dirty="0"/>
              <a:t>know it! Oh, I know it!</a:t>
            </a:r>
          </a:p>
          <a:p>
            <a:pPr fontAlgn="base"/>
            <a:r>
              <a:rPr lang="en-NZ" sz="1400" i="1" dirty="0"/>
              <a:t>God of washing,</a:t>
            </a:r>
            <a:br>
              <a:rPr lang="en-NZ" sz="1400" i="1" dirty="0"/>
            </a:br>
            <a:r>
              <a:rPr lang="en-NZ" sz="1400" i="1" dirty="0"/>
              <a:t>God of vacuum cleaner bags,</a:t>
            </a:r>
            <a:br>
              <a:rPr lang="en-NZ" sz="1400" i="1" dirty="0"/>
            </a:br>
            <a:r>
              <a:rPr lang="en-NZ" sz="1400" i="1" dirty="0"/>
              <a:t>God of sparrows, </a:t>
            </a:r>
            <a:endParaRPr lang="en-NZ" sz="1400" i="1" dirty="0" smtClean="0"/>
          </a:p>
          <a:p>
            <a:pPr fontAlgn="base"/>
            <a:r>
              <a:rPr lang="en-NZ" sz="1400" i="1" dirty="0" smtClean="0"/>
              <a:t>lilies </a:t>
            </a:r>
            <a:r>
              <a:rPr lang="en-NZ" sz="1400" i="1" dirty="0"/>
              <a:t>and mustard seeds,</a:t>
            </a:r>
            <a:br>
              <a:rPr lang="en-NZ" sz="1400" i="1" dirty="0"/>
            </a:br>
            <a:r>
              <a:rPr lang="en-NZ" sz="1400" i="1" dirty="0"/>
              <a:t>My house is your tabernacle.</a:t>
            </a:r>
          </a:p>
          <a:p>
            <a:endParaRPr lang="en-NZ" sz="1400" b="1"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248" y="153127"/>
            <a:ext cx="2206769" cy="1577530"/>
          </a:xfrm>
          <a:prstGeom prst="rect">
            <a:avLst/>
          </a:prstGeom>
        </p:spPr>
      </p:pic>
    </p:spTree>
    <p:extLst>
      <p:ext uri="{BB962C8B-B14F-4D97-AF65-F5344CB8AC3E}">
        <p14:creationId xmlns:p14="http://schemas.microsoft.com/office/powerpoint/2010/main" val="729629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221</Words>
  <Application>Microsoft Office PowerPoint</Application>
  <PresentationFormat>Widescreen</PresentationFormat>
  <Paragraphs>37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Shana Llorando</dc:creator>
  <cp:lastModifiedBy>Shana Llorando</cp:lastModifiedBy>
  <cp:revision>1</cp:revision>
  <dcterms:created xsi:type="dcterms:W3CDTF">2017-01-12T00:18:54Z</dcterms:created>
  <dcterms:modified xsi:type="dcterms:W3CDTF">2017-01-12T00:19:03Z</dcterms:modified>
</cp:coreProperties>
</file>